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Century Gothic" panose="020B0502020202020204" pitchFamily="34" charset="0"/>
      <p:regular r:id="rId8"/>
      <p:bold r:id="rId9"/>
      <p:italic r:id="rId10"/>
      <p:boldItalic r:id="rId11"/>
    </p:embeddedFont>
    <p:embeddedFont>
      <p:font typeface="Roboto" panose="02000000000000000000" pitchFamily="2" charset="0"/>
      <p:regular r:id="rId12"/>
      <p:bold r:id="rId13"/>
      <p:italic r:id="rId14"/>
      <p:boldItalic r:id="rId15"/>
    </p:embeddedFont>
    <p:embeddedFont>
      <p:font typeface="Roboto Medium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747775"/>
          </p15:clr>
        </p15:guide>
        <p15:guide id="2" pos="38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6728cfd05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6728cfd056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26728cfd056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N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5ad1f29b7_1_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5ad1f29b7_1_7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2b5ad1f29b7_1_7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N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34f2b1524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34f2b1524_2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2734f2b1524_2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34f2b1524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734f2b1524_2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2734f2b1524_2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735001ba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735001ba7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2735001ba7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N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2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15" name="Google Shape;15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797467" y="2366963"/>
            <a:ext cx="10962900" cy="1118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797451" y="3621217"/>
            <a:ext cx="109629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75" name="Google Shape;75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674733"/>
            <a:ext cx="11360700" cy="2707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1"/>
          </p:nvPr>
        </p:nvSpPr>
        <p:spPr>
          <a:xfrm>
            <a:off x="415600" y="4492300"/>
            <a:ext cx="11360700" cy="1709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1154954" y="973668"/>
            <a:ext cx="8761500" cy="7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8825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 rtl="0">
              <a:spcBef>
                <a:spcPts val="1000"/>
              </a:spcBef>
              <a:spcAft>
                <a:spcPts val="0"/>
              </a:spcAft>
              <a:buSzPts val="1440"/>
              <a:buChar char="●"/>
              <a:defRPr/>
            </a:lvl1pPr>
            <a:lvl2pPr marL="914400" lvl="1" indent="-320040" algn="l" rtl="0">
              <a:spcBef>
                <a:spcPts val="1000"/>
              </a:spcBef>
              <a:spcAft>
                <a:spcPts val="0"/>
              </a:spcAft>
              <a:buSzPts val="1440"/>
              <a:buChar char="○"/>
              <a:defRPr/>
            </a:lvl2pPr>
            <a:lvl3pPr marL="1371600" lvl="2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■"/>
              <a:defRPr/>
            </a:lvl3pPr>
            <a:lvl4pPr marL="1828800" lvl="3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●"/>
              <a:defRPr/>
            </a:lvl4pPr>
            <a:lvl5pPr marL="2286000" lvl="4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○"/>
              <a:defRPr/>
            </a:lvl5pPr>
            <a:lvl6pPr marL="2743200" lvl="5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■"/>
              <a:defRPr/>
            </a:lvl6pPr>
            <a:lvl7pPr marL="3200400" lvl="6" indent="-320039" algn="l" rtl="0">
              <a:spcBef>
                <a:spcPts val="1000"/>
              </a:spcBef>
              <a:spcAft>
                <a:spcPts val="0"/>
              </a:spcAft>
              <a:buSzPts val="1440"/>
              <a:buChar char="●"/>
              <a:defRPr/>
            </a:lvl7pPr>
            <a:lvl8pPr marL="3657600" lvl="7" indent="-320040" algn="l" rtl="0">
              <a:spcBef>
                <a:spcPts val="1000"/>
              </a:spcBef>
              <a:spcAft>
                <a:spcPts val="0"/>
              </a:spcAft>
              <a:buSzPts val="1440"/>
              <a:buChar char="○"/>
              <a:defRPr/>
            </a:lvl8pPr>
            <a:lvl9pPr marL="4114800" lvl="8" indent="-320040" algn="l" rtl="0">
              <a:spcBef>
                <a:spcPts val="1000"/>
              </a:spcBef>
              <a:spcAft>
                <a:spcPts val="0"/>
              </a:spcAft>
              <a:buSzPts val="1440"/>
              <a:buChar char="■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10653104" y="6391838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561110" y="6391838"/>
            <a:ext cx="3859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2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25" name="Google Shape;25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797467" y="2869796"/>
            <a:ext cx="10962900" cy="111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0" y="5204762"/>
            <a:ext cx="12191695" cy="1653192"/>
            <a:chOff x="0" y="3903669"/>
            <a:chExt cx="9144000" cy="1239925"/>
          </a:xfrm>
        </p:grpSpPr>
        <p:sp>
          <p:nvSpPr>
            <p:cNvPr id="34" name="Google Shape;34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415600" y="1639833"/>
            <a:ext cx="11360700" cy="445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1"/>
          </p:nvPr>
        </p:nvSpPr>
        <p:spPr>
          <a:xfrm>
            <a:off x="415600" y="1639967"/>
            <a:ext cx="5333100" cy="445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body" idx="2"/>
          </p:nvPr>
        </p:nvSpPr>
        <p:spPr>
          <a:xfrm>
            <a:off x="6443200" y="1639967"/>
            <a:ext cx="5333100" cy="445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415600" y="1954405"/>
            <a:ext cx="3744000" cy="413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8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56" name="Google Shape;56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916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/>
          <p:nvPr/>
        </p:nvSpPr>
        <p:spPr>
          <a:xfrm>
            <a:off x="6096000" y="-2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" name="Google Shape;65;p9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354000" y="1534800"/>
            <a:ext cx="5393700" cy="2085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354000" y="3692002"/>
            <a:ext cx="5393700" cy="1692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426000" y="5640767"/>
            <a:ext cx="7998300" cy="79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15600" y="1639833"/>
            <a:ext cx="11360700" cy="44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"/>
              <a:buChar char="●"/>
              <a:defRPr sz="24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●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●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645000" y="2362200"/>
            <a:ext cx="5603400" cy="1118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300"/>
              <a:t>Transforming Retail with Extended Reality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94" b="1"/>
              <a:t>SAMSUNG META STORE</a:t>
            </a:r>
            <a:endParaRPr sz="4094" b="1"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1"/>
          </p:nvPr>
        </p:nvSpPr>
        <p:spPr>
          <a:xfrm>
            <a:off x="721200" y="3855350"/>
            <a:ext cx="5603400" cy="246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IN" sz="2090" b="1"/>
              <a:t>TEAM PHOENIX</a:t>
            </a:r>
            <a:endParaRPr sz="209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IN" sz="1490">
                <a:latin typeface="Roboto Medium"/>
                <a:ea typeface="Roboto Medium"/>
                <a:cs typeface="Roboto Medium"/>
                <a:sym typeface="Roboto Medium"/>
              </a:rPr>
              <a:t>Shival Gupta</a:t>
            </a:r>
            <a:endParaRPr sz="149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IN" sz="1490">
                <a:latin typeface="Roboto Medium"/>
                <a:ea typeface="Roboto Medium"/>
                <a:cs typeface="Roboto Medium"/>
                <a:sym typeface="Roboto Medium"/>
              </a:rPr>
              <a:t>George Mathew Paul</a:t>
            </a:r>
            <a:endParaRPr sz="149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IN" sz="1490">
                <a:latin typeface="Roboto Medium"/>
                <a:ea typeface="Roboto Medium"/>
                <a:cs typeface="Roboto Medium"/>
                <a:sym typeface="Roboto Medium"/>
              </a:rPr>
              <a:t>Sivaraghavi U. R.</a:t>
            </a:r>
            <a:endParaRPr sz="149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IN" sz="1490">
                <a:latin typeface="Roboto Medium"/>
                <a:ea typeface="Roboto Medium"/>
                <a:cs typeface="Roboto Medium"/>
                <a:sym typeface="Roboto Medium"/>
              </a:rPr>
              <a:t>Trisha Bhavini</a:t>
            </a:r>
            <a:endParaRPr sz="149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9400" y="685800"/>
            <a:ext cx="5196232" cy="5196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/>
              <a:t>Concept Diagram</a:t>
            </a:r>
            <a:endParaRPr b="1"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799" y="1524000"/>
            <a:ext cx="9448801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 idx="4294967295"/>
          </p:nvPr>
        </p:nvSpPr>
        <p:spPr>
          <a:xfrm>
            <a:off x="415650" y="79417"/>
            <a:ext cx="113607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/>
              <a:t>Virtual Samsung Store Preview</a:t>
            </a:r>
            <a:endParaRPr b="1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C5DE97-B109-92D0-F393-3C73ACFB3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84" y="756562"/>
            <a:ext cx="5615167" cy="29538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158C54-6163-2BB2-7A56-A399D4CD58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7819" y="756561"/>
            <a:ext cx="5648724" cy="29538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71E7D3-1FF7-5425-88DF-DF14874E59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318" y="3797457"/>
            <a:ext cx="5615167" cy="29450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1A6A9B-7B42-6CBE-EE7D-8FCE5E83CE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7819" y="3770297"/>
            <a:ext cx="5651863" cy="29701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415600" y="361979"/>
            <a:ext cx="5333100" cy="537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b="1">
                <a:solidFill>
                  <a:schemeClr val="dk1"/>
                </a:solidFill>
              </a:rPr>
              <a:t>Tech Stacks</a:t>
            </a:r>
            <a:endParaRPr sz="14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Unity 2022.3</a:t>
            </a:r>
            <a:endParaRPr sz="2400"/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Blender 4.1</a:t>
            </a:r>
            <a:endParaRPr sz="2400"/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OpenXR 1.10.0</a:t>
            </a:r>
            <a:endParaRPr sz="2400"/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XR Interaction Toolkit 2.5.4</a:t>
            </a:r>
            <a:endParaRPr sz="2400"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5748700" y="361950"/>
            <a:ext cx="6027600" cy="537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b="1">
                <a:solidFill>
                  <a:schemeClr val="dk1"/>
                </a:solidFill>
              </a:rPr>
              <a:t>Supported Devices</a:t>
            </a:r>
            <a:endParaRPr sz="2400" b="1" u="sng"/>
          </a:p>
          <a:p>
            <a:pPr marL="914400" lvl="0" indent="-381000" algn="l" rtl="0">
              <a:spcBef>
                <a:spcPts val="160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Valve Index Controller Profile HP Reverb G2 Controller Profile</a:t>
            </a:r>
            <a:endParaRPr sz="2400"/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HTC Vive Controller Profile</a:t>
            </a:r>
            <a:endParaRPr sz="2400"/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Microsoft Motion Controller Profile</a:t>
            </a:r>
            <a:endParaRPr sz="2400"/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Microsoft Hand Interaction Profile</a:t>
            </a:r>
            <a:endParaRPr sz="2400"/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Hand Interaction Profile</a:t>
            </a:r>
            <a:endParaRPr sz="2400"/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Meta Quest Touch Pro Controller Profile</a:t>
            </a:r>
            <a:endParaRPr sz="2400"/>
          </a:p>
          <a:p>
            <a:pPr marL="9144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IN" sz="2400"/>
              <a:t>Oculus Touch Controller Profile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415600" y="345200"/>
            <a:ext cx="54600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/>
              <a:t>Features Implemented</a:t>
            </a:r>
            <a:endParaRPr b="1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415600" y="1105200"/>
            <a:ext cx="5011800" cy="445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2500" lnSpcReduction="10000"/>
          </a:bodyPr>
          <a:lstStyle/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Century Gothic"/>
              <a:buChar char="●"/>
            </a:pPr>
            <a:r>
              <a:rPr lang="en-IN" b="1">
                <a:latin typeface="Century Gothic"/>
                <a:ea typeface="Century Gothic"/>
                <a:cs typeface="Century Gothic"/>
                <a:sym typeface="Century Gothic"/>
              </a:rPr>
              <a:t>Immersive 3D Virtual Store:</a:t>
            </a:r>
            <a:r>
              <a:rPr lang="en-IN">
                <a:latin typeface="Century Gothic"/>
                <a:ea typeface="Century Gothic"/>
                <a:cs typeface="Century Gothic"/>
                <a:sym typeface="Century Gothic"/>
              </a:rPr>
              <a:t> Experience a fully-rendered 3D environment designed for XR.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Century Gothic"/>
              <a:buChar char="●"/>
            </a:pPr>
            <a:r>
              <a:rPr lang="en-IN" b="1">
                <a:latin typeface="Century Gothic"/>
                <a:ea typeface="Century Gothic"/>
                <a:cs typeface="Century Gothic"/>
                <a:sym typeface="Century Gothic"/>
              </a:rPr>
              <a:t>Effortless Navigation: </a:t>
            </a:r>
            <a:r>
              <a:rPr lang="en-IN">
                <a:latin typeface="Century Gothic"/>
                <a:ea typeface="Century Gothic"/>
                <a:cs typeface="Century Gothic"/>
                <a:sym typeface="Century Gothic"/>
              </a:rPr>
              <a:t>Use teleport anchors to quickly move between locations by pointing the right-hand joystick at circular regions.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69570" algn="l" rtl="0">
              <a:spcBef>
                <a:spcPts val="0"/>
              </a:spcBef>
              <a:spcAft>
                <a:spcPts val="0"/>
              </a:spcAft>
              <a:buSzPct val="100000"/>
              <a:buFont typeface="Century Gothic"/>
              <a:buChar char="●"/>
            </a:pPr>
            <a:r>
              <a:rPr lang="en-IN" b="1">
                <a:latin typeface="Century Gothic"/>
                <a:ea typeface="Century Gothic"/>
                <a:cs typeface="Century Gothic"/>
                <a:sym typeface="Century Gothic"/>
              </a:rPr>
              <a:t>Interactive Products: </a:t>
            </a:r>
            <a:r>
              <a:rPr lang="en-IN">
                <a:latin typeface="Century Gothic"/>
                <a:ea typeface="Century Gothic"/>
                <a:cs typeface="Century Gothic"/>
                <a:sym typeface="Century Gothic"/>
              </a:rPr>
              <a:t>Access detailed product information through interactive selections.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title"/>
          </p:nvPr>
        </p:nvSpPr>
        <p:spPr>
          <a:xfrm>
            <a:off x="6229550" y="345200"/>
            <a:ext cx="56805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/>
              <a:t>Future Scope of Work</a:t>
            </a:r>
            <a:endParaRPr b="1"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1"/>
          </p:nvPr>
        </p:nvSpPr>
        <p:spPr>
          <a:xfrm>
            <a:off x="6142625" y="1007400"/>
            <a:ext cx="5513400" cy="464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77500" lnSpcReduction="20000"/>
          </a:bodyPr>
          <a:lstStyle/>
          <a:p>
            <a:pPr marL="457200" lvl="0" indent="-366395" algn="l" rtl="0">
              <a:spcBef>
                <a:spcPts val="0"/>
              </a:spcBef>
              <a:spcAft>
                <a:spcPts val="0"/>
              </a:spcAft>
              <a:buSzPct val="100000"/>
              <a:buFont typeface="Century Gothic"/>
              <a:buAutoNum type="arabicPeriod"/>
            </a:pPr>
            <a:r>
              <a:rPr lang="en-IN" sz="2800" b="1">
                <a:latin typeface="Century Gothic"/>
                <a:ea typeface="Century Gothic"/>
                <a:cs typeface="Century Gothic"/>
                <a:sym typeface="Century Gothic"/>
              </a:rPr>
              <a:t>Virtual Try-On:</a:t>
            </a:r>
            <a:r>
              <a:rPr lang="en-IN" sz="2800">
                <a:latin typeface="Century Gothic"/>
                <a:ea typeface="Century Gothic"/>
                <a:cs typeface="Century Gothic"/>
                <a:sym typeface="Century Gothic"/>
              </a:rPr>
              <a:t> Experience wearing Samsung devices like smartwatches and using phones or tablets. This feature provides a realistic preview of how products look and feel.</a:t>
            </a: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66395" algn="l" rtl="0">
              <a:spcBef>
                <a:spcPts val="0"/>
              </a:spcBef>
              <a:spcAft>
                <a:spcPts val="0"/>
              </a:spcAft>
              <a:buSzPct val="100000"/>
              <a:buFont typeface="Century Gothic"/>
              <a:buAutoNum type="arabicPeriod"/>
            </a:pPr>
            <a:r>
              <a:rPr lang="en-IN" sz="2800" b="1">
                <a:latin typeface="Century Gothic"/>
                <a:ea typeface="Century Gothic"/>
                <a:cs typeface="Century Gothic"/>
                <a:sym typeface="Century Gothic"/>
              </a:rPr>
              <a:t>Search Feature:</a:t>
            </a:r>
            <a:r>
              <a:rPr lang="en-IN" sz="2800">
                <a:latin typeface="Century Gothic"/>
                <a:ea typeface="Century Gothic"/>
                <a:cs typeface="Century Gothic"/>
                <a:sym typeface="Century Gothic"/>
              </a:rPr>
              <a:t> Filter Samsung devices by criteria such as budget, storage, and Galaxy series to find the perfect product.</a:t>
            </a: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66395" algn="l" rtl="0">
              <a:spcBef>
                <a:spcPts val="0"/>
              </a:spcBef>
              <a:spcAft>
                <a:spcPts val="0"/>
              </a:spcAft>
              <a:buSzPct val="100000"/>
              <a:buFont typeface="Century Gothic"/>
              <a:buAutoNum type="arabicPeriod"/>
            </a:pPr>
            <a:r>
              <a:rPr lang="en-IN" sz="2800" b="1">
                <a:latin typeface="Century Gothic"/>
                <a:ea typeface="Century Gothic"/>
                <a:cs typeface="Century Gothic"/>
                <a:sym typeface="Century Gothic"/>
              </a:rPr>
              <a:t>Add to Cart &amp; Purchase:</a:t>
            </a:r>
            <a:r>
              <a:rPr lang="en-IN" sz="2800">
                <a:latin typeface="Century Gothic"/>
                <a:ea typeface="Century Gothic"/>
                <a:cs typeface="Century Gothic"/>
                <a:sym typeface="Century Gothic"/>
              </a:rPr>
              <a:t> Easily add items to your cart and complete purchases with a smooth, secure transaction process directly from the app.</a:t>
            </a: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210</Words>
  <Application>Microsoft Office PowerPoint</Application>
  <PresentationFormat>Widescreen</PresentationFormat>
  <Paragraphs>35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Roboto Medium</vt:lpstr>
      <vt:lpstr>Roboto</vt:lpstr>
      <vt:lpstr>Arial</vt:lpstr>
      <vt:lpstr>Calibri</vt:lpstr>
      <vt:lpstr>Century Gothic</vt:lpstr>
      <vt:lpstr>Geometric</vt:lpstr>
      <vt:lpstr>Transforming Retail with Extended Reality SAMSUNG META STORE</vt:lpstr>
      <vt:lpstr>Concept Diagram</vt:lpstr>
      <vt:lpstr>Virtual Samsung Store Preview</vt:lpstr>
      <vt:lpstr>PowerPoint Presentation</vt:lpstr>
      <vt:lpstr>Features Implemented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Shival Gupta</cp:lastModifiedBy>
  <cp:revision>1</cp:revision>
  <dcterms:modified xsi:type="dcterms:W3CDTF">2024-06-10T19:06:20Z</dcterms:modified>
</cp:coreProperties>
</file>